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4" r:id="rId3"/>
    <p:sldId id="257" r:id="rId4"/>
    <p:sldId id="281" r:id="rId5"/>
    <p:sldId id="258" r:id="rId6"/>
    <p:sldId id="260" r:id="rId7"/>
    <p:sldId id="261" r:id="rId8"/>
    <p:sldId id="262" r:id="rId9"/>
    <p:sldId id="263" r:id="rId10"/>
    <p:sldId id="266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5F9D3"/>
    <a:srgbClr val="CCECFF"/>
    <a:srgbClr val="F5F5F5"/>
    <a:srgbClr val="FFFF99"/>
    <a:srgbClr val="008000"/>
    <a:srgbClr val="FFFFCC"/>
    <a:srgbClr val="99CCFF"/>
    <a:srgbClr val="CC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6B2E4-11E0-4D57-BF4A-64BE7299E06F}" v="95" dt="2020-04-28T20:26:25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43" autoAdjust="0"/>
    <p:restoredTop sz="94660" autoAdjust="0"/>
  </p:normalViewPr>
  <p:slideViewPr>
    <p:cSldViewPr snapToGrid="0">
      <p:cViewPr varScale="1">
        <p:scale>
          <a:sx n="97" d="100"/>
          <a:sy n="97" d="100"/>
        </p:scale>
        <p:origin x="147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BE1DD3-ABC9-4366-81B3-D7C030D0B2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02C6F06-994B-42B4-91C2-EEAC15DCAE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074FFB3-11B8-4C0B-A756-DFBA2ED40D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DCBDAEA-9C31-4A5B-94B8-DBCBE9DF53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6CD672-A8D2-4233-A8DA-3390E7B956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6D8D8A6-899F-47E1-9022-4759826FF8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0691E18-0920-4D73-8658-26610BF7E0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70925669-3603-4DC9-8DA2-E264E019F1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D25C3FFB-80BA-4D2E-9BB1-C5C0FAC903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D8836F8B-E23A-4956-8768-E4E1DD31B8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D6267926-7281-4451-9CF3-B69E282BCA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55BFD74D-3323-4C29-9A7B-428FD79407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5FC4C99-3D17-4CF9-8EC4-4139908872CB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60C19B9C-4455-4932-B518-84BC3047C38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>
                <a:extLst>
                  <a:ext uri="{FF2B5EF4-FFF2-40B4-BE49-F238E27FC236}">
                    <a16:creationId xmlns:a16="http://schemas.microsoft.com/office/drawing/2014/main" id="{307C0B45-F8CD-46B6-828C-BD4879E946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84C3A2BE-EABD-45E3-9EA6-E9F861FF4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108FBD26-83B8-4FC4-A799-844D4AA2C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FF868115-E55C-4F32-8CAC-613EBF8B8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F8177C95-56DF-4207-A56B-AE4BB7ADC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7189E2E0-4597-4351-ADFE-96A3DF79A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330C85D6-8800-4AF1-8C0A-D754DA7D3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B3A3273A-A5E2-46A2-ACD0-A5274480F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08FF8F9B-B2F1-4FD6-A260-435676F31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7DB9834F-2BA6-44D4-A49F-37EC1CB60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E2A11B27-F95E-4BD5-931B-CBF98A394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E534C95B-1AD9-497E-A51D-88888B695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E8244DD-CCC8-4282-9039-89C5233582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EF02A7ED-E4A6-49DD-9583-400798C5F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58E0383A-2943-4639-B588-95C279446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2C219106-A3C8-4B6E-B9FC-02C53E48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CB1C793C-9C2C-4C3E-80AD-B16355E04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F1875ED1-C2FD-499B-AAA3-8D3D97A45D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5DB1CC2E-34A9-43E9-8F79-D0846D771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F895D2E7-F166-498D-88A8-53A1EFCE8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35C94223-D339-44A0-837E-6BEE4852C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8629A466-F053-42C6-AFE7-CE51AF65B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B7D06F09-9E22-4A38-A41C-9B51C04DC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4663EA59-757E-453E-A27C-B92232DE8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AFE9B9CD-D0AF-4AA5-84C2-BA01D4C5B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8E0E60F9-95C1-4761-AF97-CBAAAF963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C22010F5-AB24-481F-A098-82F3718D1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DA19F9EC-0A14-4CEF-B895-07CFF5625A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BF6B43FB-96B1-44C9-8F71-CA1AA7F35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" name="Rectangle 33">
                <a:extLst>
                  <a:ext uri="{FF2B5EF4-FFF2-40B4-BE49-F238E27FC236}">
                    <a16:creationId xmlns:a16="http://schemas.microsoft.com/office/drawing/2014/main" id="{51667AFF-E975-4FFF-B865-8F9CE3478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34">
                <a:extLst>
                  <a:ext uri="{FF2B5EF4-FFF2-40B4-BE49-F238E27FC236}">
                    <a16:creationId xmlns:a16="http://schemas.microsoft.com/office/drawing/2014/main" id="{2C28544D-57FA-4B0F-AE3B-FAC15504D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351F7536-F047-4EEF-9915-54932330D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36">
                <a:extLst>
                  <a:ext uri="{FF2B5EF4-FFF2-40B4-BE49-F238E27FC236}">
                    <a16:creationId xmlns:a16="http://schemas.microsoft.com/office/drawing/2014/main" id="{72032002-E6B2-49D0-BE92-D17E64812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37">
                <a:extLst>
                  <a:ext uri="{FF2B5EF4-FFF2-40B4-BE49-F238E27FC236}">
                    <a16:creationId xmlns:a16="http://schemas.microsoft.com/office/drawing/2014/main" id="{33C793E9-4C55-4818-A7BF-70C462FA99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A0A14A89-9CFD-4007-B3CC-19A9A348B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39">
                <a:extLst>
                  <a:ext uri="{FF2B5EF4-FFF2-40B4-BE49-F238E27FC236}">
                    <a16:creationId xmlns:a16="http://schemas.microsoft.com/office/drawing/2014/main" id="{6424260A-2923-408C-A14E-351EF93FF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40">
                <a:extLst>
                  <a:ext uri="{FF2B5EF4-FFF2-40B4-BE49-F238E27FC236}">
                    <a16:creationId xmlns:a16="http://schemas.microsoft.com/office/drawing/2014/main" id="{9D8E06D6-DF82-4C97-B31D-21C6EC0AC0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41">
                <a:extLst>
                  <a:ext uri="{FF2B5EF4-FFF2-40B4-BE49-F238E27FC236}">
                    <a16:creationId xmlns:a16="http://schemas.microsoft.com/office/drawing/2014/main" id="{FE5A214D-254C-4517-B685-FA49E66B39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42">
                <a:extLst>
                  <a:ext uri="{FF2B5EF4-FFF2-40B4-BE49-F238E27FC236}">
                    <a16:creationId xmlns:a16="http://schemas.microsoft.com/office/drawing/2014/main" id="{6BCBD1E6-9282-4764-A747-2132A980B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43">
                <a:extLst>
                  <a:ext uri="{FF2B5EF4-FFF2-40B4-BE49-F238E27FC236}">
                    <a16:creationId xmlns:a16="http://schemas.microsoft.com/office/drawing/2014/main" id="{2253A85C-B3A8-4486-84C5-A561A1C0C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44">
                <a:extLst>
                  <a:ext uri="{FF2B5EF4-FFF2-40B4-BE49-F238E27FC236}">
                    <a16:creationId xmlns:a16="http://schemas.microsoft.com/office/drawing/2014/main" id="{7ED75D4F-C63C-466A-A3AA-54D3F0B325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45">
                <a:extLst>
                  <a:ext uri="{FF2B5EF4-FFF2-40B4-BE49-F238E27FC236}">
                    <a16:creationId xmlns:a16="http://schemas.microsoft.com/office/drawing/2014/main" id="{965F5B3B-19A4-4048-93F4-7D28E2C56C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46">
                <a:extLst>
                  <a:ext uri="{FF2B5EF4-FFF2-40B4-BE49-F238E27FC236}">
                    <a16:creationId xmlns:a16="http://schemas.microsoft.com/office/drawing/2014/main" id="{1FCD3A3F-6039-4706-9F2C-A6D104F02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47">
                <a:extLst>
                  <a:ext uri="{FF2B5EF4-FFF2-40B4-BE49-F238E27FC236}">
                    <a16:creationId xmlns:a16="http://schemas.microsoft.com/office/drawing/2014/main" id="{AA88552E-1761-43AC-A02D-EE20D5149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8">
                <a:extLst>
                  <a:ext uri="{FF2B5EF4-FFF2-40B4-BE49-F238E27FC236}">
                    <a16:creationId xmlns:a16="http://schemas.microsoft.com/office/drawing/2014/main" id="{7215835D-9812-4E25-AC50-D1ED8579C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9">
                <a:extLst>
                  <a:ext uri="{FF2B5EF4-FFF2-40B4-BE49-F238E27FC236}">
                    <a16:creationId xmlns:a16="http://schemas.microsoft.com/office/drawing/2014/main" id="{F1E1D82B-1705-4561-A2AA-CFC7E8850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50">
                <a:extLst>
                  <a:ext uri="{FF2B5EF4-FFF2-40B4-BE49-F238E27FC236}">
                    <a16:creationId xmlns:a16="http://schemas.microsoft.com/office/drawing/2014/main" id="{EBBA0370-DE08-490D-B7BA-64EEEBEF7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51">
                <a:extLst>
                  <a:ext uri="{FF2B5EF4-FFF2-40B4-BE49-F238E27FC236}">
                    <a16:creationId xmlns:a16="http://schemas.microsoft.com/office/drawing/2014/main" id="{669F1964-0CA0-4BA4-846E-C5E792F44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52">
                <a:extLst>
                  <a:ext uri="{FF2B5EF4-FFF2-40B4-BE49-F238E27FC236}">
                    <a16:creationId xmlns:a16="http://schemas.microsoft.com/office/drawing/2014/main" id="{FCD6F8A0-D881-4227-AFA5-9D94F9E08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53">
                <a:extLst>
                  <a:ext uri="{FF2B5EF4-FFF2-40B4-BE49-F238E27FC236}">
                    <a16:creationId xmlns:a16="http://schemas.microsoft.com/office/drawing/2014/main" id="{4DA470CB-994F-47F9-82C8-F9F42B2E1B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54">
                <a:extLst>
                  <a:ext uri="{FF2B5EF4-FFF2-40B4-BE49-F238E27FC236}">
                    <a16:creationId xmlns:a16="http://schemas.microsoft.com/office/drawing/2014/main" id="{483CB578-111B-4EAB-BDB5-F20693F1A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55">
                <a:extLst>
                  <a:ext uri="{FF2B5EF4-FFF2-40B4-BE49-F238E27FC236}">
                    <a16:creationId xmlns:a16="http://schemas.microsoft.com/office/drawing/2014/main" id="{981F35D8-AE15-41ED-9EAC-0B4552657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56">
                <a:extLst>
                  <a:ext uri="{FF2B5EF4-FFF2-40B4-BE49-F238E27FC236}">
                    <a16:creationId xmlns:a16="http://schemas.microsoft.com/office/drawing/2014/main" id="{27A48AC6-024E-4192-A06A-3CDA7639E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57">
                <a:extLst>
                  <a:ext uri="{FF2B5EF4-FFF2-40B4-BE49-F238E27FC236}">
                    <a16:creationId xmlns:a16="http://schemas.microsoft.com/office/drawing/2014/main" id="{14DC62AE-93D2-4390-9594-ADF3474CB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58">
                <a:extLst>
                  <a:ext uri="{FF2B5EF4-FFF2-40B4-BE49-F238E27FC236}">
                    <a16:creationId xmlns:a16="http://schemas.microsoft.com/office/drawing/2014/main" id="{B9C6E665-D9F4-41F2-9151-8865B040D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3" name="Rectangle 59">
                <a:extLst>
                  <a:ext uri="{FF2B5EF4-FFF2-40B4-BE49-F238E27FC236}">
                    <a16:creationId xmlns:a16="http://schemas.microsoft.com/office/drawing/2014/main" id="{FF54D985-0A69-40B8-B9B4-9245780E26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4" name="Rectangle 60">
                <a:extLst>
                  <a:ext uri="{FF2B5EF4-FFF2-40B4-BE49-F238E27FC236}">
                    <a16:creationId xmlns:a16="http://schemas.microsoft.com/office/drawing/2014/main" id="{E824C6F2-F9D4-47A6-94FE-3C8852C2C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5" name="Rectangle 61">
                <a:extLst>
                  <a:ext uri="{FF2B5EF4-FFF2-40B4-BE49-F238E27FC236}">
                    <a16:creationId xmlns:a16="http://schemas.microsoft.com/office/drawing/2014/main" id="{E5D42F8A-1961-4109-BB08-3DFAC79CA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6" name="Rectangle 62">
                <a:extLst>
                  <a:ext uri="{FF2B5EF4-FFF2-40B4-BE49-F238E27FC236}">
                    <a16:creationId xmlns:a16="http://schemas.microsoft.com/office/drawing/2014/main" id="{DBB7EDB5-E28E-4B27-82F2-F31B272D5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7" name="Rectangle 63">
                <a:extLst>
                  <a:ext uri="{FF2B5EF4-FFF2-40B4-BE49-F238E27FC236}">
                    <a16:creationId xmlns:a16="http://schemas.microsoft.com/office/drawing/2014/main" id="{04870AB9-4B1C-4F25-8EE7-6DB8E3596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6" name="Rectangle 64">
              <a:extLst>
                <a:ext uri="{FF2B5EF4-FFF2-40B4-BE49-F238E27FC236}">
                  <a16:creationId xmlns:a16="http://schemas.microsoft.com/office/drawing/2014/main" id="{CDE6A595-DBF9-4B0E-9FC2-9EBADFC46E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Rectangle 65">
              <a:extLst>
                <a:ext uri="{FF2B5EF4-FFF2-40B4-BE49-F238E27FC236}">
                  <a16:creationId xmlns:a16="http://schemas.microsoft.com/office/drawing/2014/main" id="{26941DE6-DD74-4DA4-BE8F-16E1AD477A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8" name="Rectangle 66">
            <a:extLst>
              <a:ext uri="{FF2B5EF4-FFF2-40B4-BE49-F238E27FC236}">
                <a16:creationId xmlns:a16="http://schemas.microsoft.com/office/drawing/2014/main" id="{71D90785-6FB2-4EDF-9FAB-AA2D4317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F753098C-1EB3-4DB5-B0D1-9AEC0F059A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7857BFF1-436B-41FF-90A2-C7852EDB4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D349AF73-D0B6-4421-A6F2-46830D984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352693-BDCF-4496-A758-D301C1A06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E6BB491-B10B-4810-B914-9913C11C5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A33E5A97-0D23-4E3B-8DBA-D6ED250DF8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DEA05674-03A0-4152-8871-BBA7DB2F2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63E88-E4DD-456E-94B9-586F0862D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85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30C56104-15F0-4F29-9ABB-EA1E05FFE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CF6FA3BF-F5BD-4A60-B0FA-BA0CC67C9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6DEC9931-FA1B-45E1-96F2-88E3BE622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9854-034A-41D5-831D-B47BCD75C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89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D7073A8B-7E1A-4138-AA61-5A7309DA77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F0DB42A6-951A-4EFC-999C-2013348ED8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DBBD982C-9A2B-4AE8-BD6B-913039F814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A8BE8-8AD0-4663-8984-B06939156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4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2C82346B-F18B-4EC2-9F23-6244087D2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A3719AC7-2D52-4BA7-9E1E-EEBF82703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6B26AB58-8CB5-468B-A6DA-D380E45ED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466CB-FD26-4C7E-BC05-90965A11CF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19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6F88DA1F-A7A5-4E14-8492-6FB414D116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366D6089-08A4-4231-8948-F6B31ADEA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BB77C70-D458-41B6-AB22-F83E7F9F3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373D0-433F-406F-90DD-5060FE471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249539B0-12A4-489C-8436-33D55A9745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>
            <a:extLst>
              <a:ext uri="{FF2B5EF4-FFF2-40B4-BE49-F238E27FC236}">
                <a16:creationId xmlns:a16="http://schemas.microsoft.com/office/drawing/2014/main" id="{39BD17C5-282C-4D16-A906-FDB20A144C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>
            <a:extLst>
              <a:ext uri="{FF2B5EF4-FFF2-40B4-BE49-F238E27FC236}">
                <a16:creationId xmlns:a16="http://schemas.microsoft.com/office/drawing/2014/main" id="{7E086340-5330-482D-A1BB-02302C97C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BBCDE-0B49-4AF2-B5A3-CDA984FD3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88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>
            <a:extLst>
              <a:ext uri="{FF2B5EF4-FFF2-40B4-BE49-F238E27FC236}">
                <a16:creationId xmlns:a16="http://schemas.microsoft.com/office/drawing/2014/main" id="{842012AA-EAA6-497D-BB8B-63B6AEE16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BE24E0A-33CD-4CF1-8024-67F462EF4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4470293B-8987-476F-BB3F-1CB83E75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791BE-EE25-486B-A71C-4C134B173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965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74309D31-6441-4D91-AECA-CE72FACCC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620E8AFF-6650-4C33-BFFD-2F40958B8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A23C5AE-CF2B-44BE-9219-C1D241AA5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EA3FA-1FD2-4823-A758-4505CE861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52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31BE8698-F2C5-43E8-845C-B40B74829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F7B9CFE0-A279-49B9-B089-8408E7B3A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EF733E58-90E4-428E-A4AD-981FBDFB2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357D9-FAC4-4695-ABDE-064928ED5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52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E6E3E6FE-2821-4E66-AB08-9182B7304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>
            <a:extLst>
              <a:ext uri="{FF2B5EF4-FFF2-40B4-BE49-F238E27FC236}">
                <a16:creationId xmlns:a16="http://schemas.microsoft.com/office/drawing/2014/main" id="{B0ADA09A-718D-4862-8954-81616CB23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E74DE30D-B9F4-44AB-9517-E0ACF18B2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C130E-C46F-4EB5-B430-162249FB6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8F92275-222F-4E5A-BC9C-24373E573D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AA69465-3590-4998-8680-4E226287EC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402DDA0C-48AB-4A3C-B515-C145994E3E1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886E35B8-09D6-4E29-9910-D19E437FAE8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AFD89280-1B46-4648-933D-12BE320AE0F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FA40B272-1695-4FC6-BB8F-D0398EBC2E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32BFCE38-4BE6-4BC2-8ED3-BEDDD8FDB30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Rectangle 9">
              <a:extLst>
                <a:ext uri="{FF2B5EF4-FFF2-40B4-BE49-F238E27FC236}">
                  <a16:creationId xmlns:a16="http://schemas.microsoft.com/office/drawing/2014/main" id="{BA21BF53-5A68-4A7E-BBAC-BEEC06F2DD7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Rectangle 10">
              <a:extLst>
                <a:ext uri="{FF2B5EF4-FFF2-40B4-BE49-F238E27FC236}">
                  <a16:creationId xmlns:a16="http://schemas.microsoft.com/office/drawing/2014/main" id="{437B7C51-8C24-47C9-A385-4C3A0C11614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BFEE74F8-601A-44D6-96CB-EE238BAC52C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32070CA6-8932-4000-A182-B6576F31BB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39408F90-3959-42B1-B829-9270CEA6C2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2799A759-BA60-4C3E-BB76-797C3D75A2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4" name="Rectangle 15">
              <a:extLst>
                <a:ext uri="{FF2B5EF4-FFF2-40B4-BE49-F238E27FC236}">
                  <a16:creationId xmlns:a16="http://schemas.microsoft.com/office/drawing/2014/main" id="{14710263-9E26-40FD-A6F6-EC8B1D4B575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758DC4EC-614C-46A1-B2C5-AC66A67E1A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6" name="Rectangle 17">
              <a:extLst>
                <a:ext uri="{FF2B5EF4-FFF2-40B4-BE49-F238E27FC236}">
                  <a16:creationId xmlns:a16="http://schemas.microsoft.com/office/drawing/2014/main" id="{C834F471-5FAC-4879-9E71-4D3EDD32AF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417D217A-560E-4273-B7CF-8C2DC4E339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8" name="Rectangle 19">
              <a:extLst>
                <a:ext uri="{FF2B5EF4-FFF2-40B4-BE49-F238E27FC236}">
                  <a16:creationId xmlns:a16="http://schemas.microsoft.com/office/drawing/2014/main" id="{7940955C-677E-4164-A4FD-E7C15573CAC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DBB70674-A492-4647-ACE9-C8D2BFB4DAF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D81336C6-FFBE-4C23-AFCD-660FEB5E17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Rectangle 22">
              <a:extLst>
                <a:ext uri="{FF2B5EF4-FFF2-40B4-BE49-F238E27FC236}">
                  <a16:creationId xmlns:a16="http://schemas.microsoft.com/office/drawing/2014/main" id="{2FCD4BBC-D2C2-4D27-A176-5DD85E3A78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2" name="Rectangle 23">
              <a:extLst>
                <a:ext uri="{FF2B5EF4-FFF2-40B4-BE49-F238E27FC236}">
                  <a16:creationId xmlns:a16="http://schemas.microsoft.com/office/drawing/2014/main" id="{2A17D39C-F465-4879-B2EA-306013A1120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3" name="Rectangle 24">
              <a:extLst>
                <a:ext uri="{FF2B5EF4-FFF2-40B4-BE49-F238E27FC236}">
                  <a16:creationId xmlns:a16="http://schemas.microsoft.com/office/drawing/2014/main" id="{396B6564-B40E-455C-9469-B8958A0F92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4" name="Rectangle 25">
              <a:extLst>
                <a:ext uri="{FF2B5EF4-FFF2-40B4-BE49-F238E27FC236}">
                  <a16:creationId xmlns:a16="http://schemas.microsoft.com/office/drawing/2014/main" id="{5CA82145-7598-43C1-A67B-34F695A01B4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5" name="Rectangle 26">
              <a:extLst>
                <a:ext uri="{FF2B5EF4-FFF2-40B4-BE49-F238E27FC236}">
                  <a16:creationId xmlns:a16="http://schemas.microsoft.com/office/drawing/2014/main" id="{A24E9262-1788-422F-B018-00B1C700298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6" name="Rectangle 27">
              <a:extLst>
                <a:ext uri="{FF2B5EF4-FFF2-40B4-BE49-F238E27FC236}">
                  <a16:creationId xmlns:a16="http://schemas.microsoft.com/office/drawing/2014/main" id="{F707A693-C75A-4183-A3ED-CEBBD6D63E1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7" name="Rectangle 28">
              <a:extLst>
                <a:ext uri="{FF2B5EF4-FFF2-40B4-BE49-F238E27FC236}">
                  <a16:creationId xmlns:a16="http://schemas.microsoft.com/office/drawing/2014/main" id="{F24C8768-88C7-4A40-95CF-B67262FAA98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8" name="Rectangle 29">
              <a:extLst>
                <a:ext uri="{FF2B5EF4-FFF2-40B4-BE49-F238E27FC236}">
                  <a16:creationId xmlns:a16="http://schemas.microsoft.com/office/drawing/2014/main" id="{828B0E24-B0C4-4791-9966-7CC197E4269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9" name="Rectangle 30">
              <a:extLst>
                <a:ext uri="{FF2B5EF4-FFF2-40B4-BE49-F238E27FC236}">
                  <a16:creationId xmlns:a16="http://schemas.microsoft.com/office/drawing/2014/main" id="{61195AA3-028F-4384-AD9D-5582B45BA8E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0" name="Rectangle 31">
              <a:extLst>
                <a:ext uri="{FF2B5EF4-FFF2-40B4-BE49-F238E27FC236}">
                  <a16:creationId xmlns:a16="http://schemas.microsoft.com/office/drawing/2014/main" id="{15915E19-9EF2-416E-86B5-62B95E41FB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1" name="Rectangle 32">
              <a:extLst>
                <a:ext uri="{FF2B5EF4-FFF2-40B4-BE49-F238E27FC236}">
                  <a16:creationId xmlns:a16="http://schemas.microsoft.com/office/drawing/2014/main" id="{7DF3EF42-3224-4EB6-A223-999BE475C78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2" name="Rectangle 33">
              <a:extLst>
                <a:ext uri="{FF2B5EF4-FFF2-40B4-BE49-F238E27FC236}">
                  <a16:creationId xmlns:a16="http://schemas.microsoft.com/office/drawing/2014/main" id="{AC39236E-B1E5-4A52-AC2A-FC89B78253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3" name="Rectangle 34">
              <a:extLst>
                <a:ext uri="{FF2B5EF4-FFF2-40B4-BE49-F238E27FC236}">
                  <a16:creationId xmlns:a16="http://schemas.microsoft.com/office/drawing/2014/main" id="{E2F2B25B-CE05-43CB-8BFD-BCF1C69902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4" name="Rectangle 35">
              <a:extLst>
                <a:ext uri="{FF2B5EF4-FFF2-40B4-BE49-F238E27FC236}">
                  <a16:creationId xmlns:a16="http://schemas.microsoft.com/office/drawing/2014/main" id="{AD8214E6-669B-40A4-B8D2-A990B4AC8F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5" name="Rectangle 36">
              <a:extLst>
                <a:ext uri="{FF2B5EF4-FFF2-40B4-BE49-F238E27FC236}">
                  <a16:creationId xmlns:a16="http://schemas.microsoft.com/office/drawing/2014/main" id="{72123763-9743-46AB-A985-2FC5DB871C1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6" name="Rectangle 37">
              <a:extLst>
                <a:ext uri="{FF2B5EF4-FFF2-40B4-BE49-F238E27FC236}">
                  <a16:creationId xmlns:a16="http://schemas.microsoft.com/office/drawing/2014/main" id="{70FB2E65-AFC0-487A-BCA0-D4308060FB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7" name="Rectangle 38">
              <a:extLst>
                <a:ext uri="{FF2B5EF4-FFF2-40B4-BE49-F238E27FC236}">
                  <a16:creationId xmlns:a16="http://schemas.microsoft.com/office/drawing/2014/main" id="{96DCA290-EC49-49E3-BAF7-DF7D5510D1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8" name="Rectangle 39">
              <a:extLst>
                <a:ext uri="{FF2B5EF4-FFF2-40B4-BE49-F238E27FC236}">
                  <a16:creationId xmlns:a16="http://schemas.microsoft.com/office/drawing/2014/main" id="{B201050F-24CC-4924-AB87-D3C9A66292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9" name="Rectangle 40">
              <a:extLst>
                <a:ext uri="{FF2B5EF4-FFF2-40B4-BE49-F238E27FC236}">
                  <a16:creationId xmlns:a16="http://schemas.microsoft.com/office/drawing/2014/main" id="{5B060A8F-E8BF-470F-9DAD-5ADA9BFD3F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0" name="Rectangle 41">
              <a:extLst>
                <a:ext uri="{FF2B5EF4-FFF2-40B4-BE49-F238E27FC236}">
                  <a16:creationId xmlns:a16="http://schemas.microsoft.com/office/drawing/2014/main" id="{733E776B-CC5C-46EC-B408-EC5FAC6DBD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1" name="Rectangle 42">
              <a:extLst>
                <a:ext uri="{FF2B5EF4-FFF2-40B4-BE49-F238E27FC236}">
                  <a16:creationId xmlns:a16="http://schemas.microsoft.com/office/drawing/2014/main" id="{3241E1A6-1DC6-4EBE-A847-846BB47C198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2" name="Rectangle 43">
              <a:extLst>
                <a:ext uri="{FF2B5EF4-FFF2-40B4-BE49-F238E27FC236}">
                  <a16:creationId xmlns:a16="http://schemas.microsoft.com/office/drawing/2014/main" id="{245FE9EA-3F9A-47DF-AB3B-5A37F40277F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3" name="Rectangle 44">
              <a:extLst>
                <a:ext uri="{FF2B5EF4-FFF2-40B4-BE49-F238E27FC236}">
                  <a16:creationId xmlns:a16="http://schemas.microsoft.com/office/drawing/2014/main" id="{5E252D5E-CD0E-4231-BEC5-7C5274FB7BA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4" name="Rectangle 45">
              <a:extLst>
                <a:ext uri="{FF2B5EF4-FFF2-40B4-BE49-F238E27FC236}">
                  <a16:creationId xmlns:a16="http://schemas.microsoft.com/office/drawing/2014/main" id="{245A87B6-B781-4FF0-92AB-AE50DF642AA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5" name="Rectangle 46">
              <a:extLst>
                <a:ext uri="{FF2B5EF4-FFF2-40B4-BE49-F238E27FC236}">
                  <a16:creationId xmlns:a16="http://schemas.microsoft.com/office/drawing/2014/main" id="{5A58422F-B03B-4892-9968-A3FA05AE05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6" name="Rectangle 47">
              <a:extLst>
                <a:ext uri="{FF2B5EF4-FFF2-40B4-BE49-F238E27FC236}">
                  <a16:creationId xmlns:a16="http://schemas.microsoft.com/office/drawing/2014/main" id="{44119502-3D38-4A19-B849-8646BDA8DBE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7" name="Rectangle 48">
              <a:extLst>
                <a:ext uri="{FF2B5EF4-FFF2-40B4-BE49-F238E27FC236}">
                  <a16:creationId xmlns:a16="http://schemas.microsoft.com/office/drawing/2014/main" id="{EF6EC5A5-3957-4ADF-A762-C9F61C01BD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8" name="Rectangle 49">
              <a:extLst>
                <a:ext uri="{FF2B5EF4-FFF2-40B4-BE49-F238E27FC236}">
                  <a16:creationId xmlns:a16="http://schemas.microsoft.com/office/drawing/2014/main" id="{F77127A7-9C7B-4A7C-A8AE-330E9A2E441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9" name="Rectangle 50">
              <a:extLst>
                <a:ext uri="{FF2B5EF4-FFF2-40B4-BE49-F238E27FC236}">
                  <a16:creationId xmlns:a16="http://schemas.microsoft.com/office/drawing/2014/main" id="{26861F5F-2552-4790-9313-427A280A615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0" name="Rectangle 51">
              <a:extLst>
                <a:ext uri="{FF2B5EF4-FFF2-40B4-BE49-F238E27FC236}">
                  <a16:creationId xmlns:a16="http://schemas.microsoft.com/office/drawing/2014/main" id="{CBD0208A-7854-4204-BFCE-2CEB513CDE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1" name="Rectangle 52">
              <a:extLst>
                <a:ext uri="{FF2B5EF4-FFF2-40B4-BE49-F238E27FC236}">
                  <a16:creationId xmlns:a16="http://schemas.microsoft.com/office/drawing/2014/main" id="{3B788DEF-5524-4CF0-B6A8-1499ADFF14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2" name="Rectangle 53">
              <a:extLst>
                <a:ext uri="{FF2B5EF4-FFF2-40B4-BE49-F238E27FC236}">
                  <a16:creationId xmlns:a16="http://schemas.microsoft.com/office/drawing/2014/main" id="{DD6C7ECE-368D-4B71-BED2-2B786B02A3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3" name="Rectangle 54">
              <a:extLst>
                <a:ext uri="{FF2B5EF4-FFF2-40B4-BE49-F238E27FC236}">
                  <a16:creationId xmlns:a16="http://schemas.microsoft.com/office/drawing/2014/main" id="{BD594EBB-C5C5-49BD-8B57-B2608C43CB3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4" name="Rectangle 55">
              <a:extLst>
                <a:ext uri="{FF2B5EF4-FFF2-40B4-BE49-F238E27FC236}">
                  <a16:creationId xmlns:a16="http://schemas.microsoft.com/office/drawing/2014/main" id="{18222E09-6405-4946-A9B9-EA60A8C204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5" name="Rectangle 56">
              <a:extLst>
                <a:ext uri="{FF2B5EF4-FFF2-40B4-BE49-F238E27FC236}">
                  <a16:creationId xmlns:a16="http://schemas.microsoft.com/office/drawing/2014/main" id="{4176D235-400D-4495-ADFF-D7D78363196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6" name="Rectangle 57">
              <a:extLst>
                <a:ext uri="{FF2B5EF4-FFF2-40B4-BE49-F238E27FC236}">
                  <a16:creationId xmlns:a16="http://schemas.microsoft.com/office/drawing/2014/main" id="{4E56FB35-1834-4326-9DC9-9F0D7C44C4F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7" name="Rectangle 58">
              <a:extLst>
                <a:ext uri="{FF2B5EF4-FFF2-40B4-BE49-F238E27FC236}">
                  <a16:creationId xmlns:a16="http://schemas.microsoft.com/office/drawing/2014/main" id="{9CB1FE31-18A0-4B0B-930F-909780BAF4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8" name="Rectangle 59">
              <a:extLst>
                <a:ext uri="{FF2B5EF4-FFF2-40B4-BE49-F238E27FC236}">
                  <a16:creationId xmlns:a16="http://schemas.microsoft.com/office/drawing/2014/main" id="{EA88A745-E0AD-4D2E-9E2A-E68FD56AFE2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89" name="Rectangle 60">
              <a:extLst>
                <a:ext uri="{FF2B5EF4-FFF2-40B4-BE49-F238E27FC236}">
                  <a16:creationId xmlns:a16="http://schemas.microsoft.com/office/drawing/2014/main" id="{85FFB048-B263-4F71-829E-5F2FD3B9F4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0" name="Rectangle 61">
              <a:extLst>
                <a:ext uri="{FF2B5EF4-FFF2-40B4-BE49-F238E27FC236}">
                  <a16:creationId xmlns:a16="http://schemas.microsoft.com/office/drawing/2014/main" id="{9649B5F3-6EEB-4620-8482-AB0BB24E671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1" name="Rectangle 62">
              <a:extLst>
                <a:ext uri="{FF2B5EF4-FFF2-40B4-BE49-F238E27FC236}">
                  <a16:creationId xmlns:a16="http://schemas.microsoft.com/office/drawing/2014/main" id="{0CF839BF-DA3D-4E40-A084-0F3E5869FFA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2" name="Rectangle 63">
              <a:extLst>
                <a:ext uri="{FF2B5EF4-FFF2-40B4-BE49-F238E27FC236}">
                  <a16:creationId xmlns:a16="http://schemas.microsoft.com/office/drawing/2014/main" id="{15F87136-E6C2-4C66-929B-0D1257F7E9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88F3582A-028B-4A09-A2CC-E44F30B3CFC5}"/>
                </a:ext>
              </a:extLst>
            </p:cNvPr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65">
            <a:extLst>
              <a:ext uri="{FF2B5EF4-FFF2-40B4-BE49-F238E27FC236}">
                <a16:creationId xmlns:a16="http://schemas.microsoft.com/office/drawing/2014/main" id="{F3EFDC1E-91F4-4092-9EF9-9D64497F7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6">
            <a:extLst>
              <a:ext uri="{FF2B5EF4-FFF2-40B4-BE49-F238E27FC236}">
                <a16:creationId xmlns:a16="http://schemas.microsoft.com/office/drawing/2014/main" id="{4487BA45-992B-4795-ABAB-144730113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>
            <a:extLst>
              <a:ext uri="{FF2B5EF4-FFF2-40B4-BE49-F238E27FC236}">
                <a16:creationId xmlns:a16="http://schemas.microsoft.com/office/drawing/2014/main" id="{32FF4411-F97D-4CF2-B58B-E6CE13DF43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4" name="Rectangle 68">
            <a:extLst>
              <a:ext uri="{FF2B5EF4-FFF2-40B4-BE49-F238E27FC236}">
                <a16:creationId xmlns:a16="http://schemas.microsoft.com/office/drawing/2014/main" id="{8DADD4CA-2474-4F96-8D15-BCAF15A09E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5" name="Rectangle 69">
            <a:extLst>
              <a:ext uri="{FF2B5EF4-FFF2-40B4-BE49-F238E27FC236}">
                <a16:creationId xmlns:a16="http://schemas.microsoft.com/office/drawing/2014/main" id="{F6FD957B-8980-4F37-8155-5C00CD9BB4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A11621-8422-43FE-8E22-B0C4ED5B9D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16FF6F6-8D64-417E-9CDA-B983728D35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5367" y="1328559"/>
            <a:ext cx="7852833" cy="1200329"/>
          </a:xfrm>
        </p:spPr>
        <p:txBody>
          <a:bodyPr/>
          <a:lstStyle/>
          <a:p>
            <a:pPr algn="ctr" eaLnBrk="1" hangingPunct="1"/>
            <a:r>
              <a:rPr lang="en-US" altLang="en-US" sz="3600" dirty="0"/>
              <a:t>Magnetic Forces on charges moving through a magnetic field.</a:t>
            </a:r>
          </a:p>
        </p:txBody>
      </p:sp>
      <p:pic>
        <p:nvPicPr>
          <p:cNvPr id="3075" name="Picture 38" descr="j0395750">
            <a:extLst>
              <a:ext uri="{FF2B5EF4-FFF2-40B4-BE49-F238E27FC236}">
                <a16:creationId xmlns:a16="http://schemas.microsoft.com/office/drawing/2014/main" id="{6C0D4DBC-E71F-4ED0-BA54-A816EFF950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351213"/>
            <a:ext cx="3595687" cy="26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9" name="Text Box 13">
            <a:extLst>
              <a:ext uri="{FF2B5EF4-FFF2-40B4-BE49-F238E27FC236}">
                <a16:creationId xmlns:a16="http://schemas.microsoft.com/office/drawing/2014/main" id="{6DE5055A-4C00-4E06-B92E-99430EB27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" y="1843088"/>
            <a:ext cx="808672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Two protons are launched into a magnetic field with the same speed as shown.  What is the difference in magnitude of the magnetic force on each particle?</a:t>
            </a:r>
          </a:p>
          <a:p>
            <a:pPr eaLnBrk="1" hangingPunct="1"/>
            <a:endParaRPr lang="en-US" altLang="en-US" sz="1200"/>
          </a:p>
          <a:p>
            <a:pPr eaLnBrk="1" hangingPunct="1"/>
            <a:r>
              <a:rPr lang="en-US" altLang="en-US"/>
              <a:t>a. F</a:t>
            </a:r>
            <a:r>
              <a:rPr lang="en-US" altLang="en-US" baseline="-25000"/>
              <a:t>1</a:t>
            </a:r>
            <a:r>
              <a:rPr lang="en-US" altLang="en-US"/>
              <a:t> &lt; F</a:t>
            </a:r>
            <a:r>
              <a:rPr lang="en-US" altLang="en-US" baseline="-25000"/>
              <a:t>2</a:t>
            </a:r>
            <a:r>
              <a:rPr lang="en-US" altLang="en-US"/>
              <a:t>     b. F</a:t>
            </a:r>
            <a:r>
              <a:rPr lang="en-US" altLang="en-US" baseline="-25000"/>
              <a:t>1</a:t>
            </a:r>
            <a:r>
              <a:rPr lang="en-US" altLang="en-US"/>
              <a:t> = F</a:t>
            </a:r>
            <a:r>
              <a:rPr lang="en-US" altLang="en-US" baseline="-25000"/>
              <a:t>2</a:t>
            </a:r>
            <a:r>
              <a:rPr lang="en-US" altLang="en-US"/>
              <a:t>     c. F</a:t>
            </a:r>
            <a:r>
              <a:rPr lang="en-US" altLang="en-US" baseline="-25000"/>
              <a:t>1</a:t>
            </a:r>
            <a:r>
              <a:rPr lang="en-US" altLang="en-US"/>
              <a:t> &gt; F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710B02A-FDE2-4F08-ADF9-8DD547888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Example 2: Lorentz Force</a:t>
            </a:r>
          </a:p>
        </p:txBody>
      </p:sp>
      <p:grpSp>
        <p:nvGrpSpPr>
          <p:cNvPr id="86036" name="Group 20">
            <a:extLst>
              <a:ext uri="{FF2B5EF4-FFF2-40B4-BE49-F238E27FC236}">
                <a16:creationId xmlns:a16="http://schemas.microsoft.com/office/drawing/2014/main" id="{A46B92A7-061F-4ACF-8A20-6AEFC3145D51}"/>
              </a:ext>
            </a:extLst>
          </p:cNvPr>
          <p:cNvGrpSpPr>
            <a:grpSpLocks/>
          </p:cNvGrpSpPr>
          <p:nvPr/>
        </p:nvGrpSpPr>
        <p:grpSpPr bwMode="auto">
          <a:xfrm>
            <a:off x="6037263" y="2641600"/>
            <a:ext cx="2889250" cy="2017713"/>
            <a:chOff x="3803" y="1664"/>
            <a:chExt cx="1820" cy="1271"/>
          </a:xfrm>
        </p:grpSpPr>
        <p:grpSp>
          <p:nvGrpSpPr>
            <p:cNvPr id="14346" name="Group 19">
              <a:extLst>
                <a:ext uri="{FF2B5EF4-FFF2-40B4-BE49-F238E27FC236}">
                  <a16:creationId xmlns:a16="http://schemas.microsoft.com/office/drawing/2014/main" id="{EEAF61FB-AD83-4D04-87E4-739F4C0BC4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3" y="1664"/>
              <a:ext cx="1820" cy="1271"/>
              <a:chOff x="3803" y="1664"/>
              <a:chExt cx="1820" cy="1271"/>
            </a:xfrm>
          </p:grpSpPr>
          <p:sp>
            <p:nvSpPr>
              <p:cNvPr id="14351" name="Rectangle 2">
                <a:extLst>
                  <a:ext uri="{FF2B5EF4-FFF2-40B4-BE49-F238E27FC236}">
                    <a16:creationId xmlns:a16="http://schemas.microsoft.com/office/drawing/2014/main" id="{91D8EA50-B3E8-4988-AF68-1E5A7E100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3" y="1664"/>
                <a:ext cx="1820" cy="12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52" name="Text Box 4">
                <a:extLst>
                  <a:ext uri="{FF2B5EF4-FFF2-40B4-BE49-F238E27FC236}">
                    <a16:creationId xmlns:a16="http://schemas.microsoft.com/office/drawing/2014/main" id="{E2212033-77D7-4411-903B-019E58A496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6" y="1672"/>
                <a:ext cx="1295" cy="1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</a:t>
                </a:r>
              </a:p>
              <a:p>
                <a:pPr eaLnBrk="1" hangingPunct="1"/>
                <a:endParaRPr lang="en-US" altLang="en-US" sz="2400"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</a:t>
                </a:r>
              </a:p>
              <a:p>
                <a:pPr eaLnBrk="1" hangingPunct="1"/>
                <a:endParaRPr lang="en-US" altLang="en-US" sz="2400"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</a:t>
                </a:r>
              </a:p>
            </p:txBody>
          </p:sp>
          <p:grpSp>
            <p:nvGrpSpPr>
              <p:cNvPr id="14353" name="Group 5">
                <a:extLst>
                  <a:ext uri="{FF2B5EF4-FFF2-40B4-BE49-F238E27FC236}">
                    <a16:creationId xmlns:a16="http://schemas.microsoft.com/office/drawing/2014/main" id="{0F22028A-20DB-4C8B-B994-0E16B970C5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92" y="2297"/>
                <a:ext cx="876" cy="551"/>
                <a:chOff x="2521" y="2173"/>
                <a:chExt cx="876" cy="551"/>
              </a:xfrm>
            </p:grpSpPr>
            <p:sp>
              <p:nvSpPr>
                <p:cNvPr id="14354" name="Text Box 6">
                  <a:extLst>
                    <a:ext uri="{FF2B5EF4-FFF2-40B4-BE49-F238E27FC236}">
                      <a16:creationId xmlns:a16="http://schemas.microsoft.com/office/drawing/2014/main" id="{0B2099A6-F7DF-419A-AEAF-8CAC7D8584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65" y="2173"/>
                  <a:ext cx="33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2400" b="1"/>
                    <a:t>v</a:t>
                  </a:r>
                  <a:r>
                    <a:rPr lang="en-US" altLang="en-US" sz="2400" b="1" baseline="-25000"/>
                    <a:t>2</a:t>
                  </a:r>
                  <a:endParaRPr lang="en-US" altLang="en-US" sz="2400" b="1"/>
                </a:p>
              </p:txBody>
            </p:sp>
            <p:sp>
              <p:nvSpPr>
                <p:cNvPr id="14355" name="Oval 7">
                  <a:extLst>
                    <a:ext uri="{FF2B5EF4-FFF2-40B4-BE49-F238E27FC236}">
                      <a16:creationId xmlns:a16="http://schemas.microsoft.com/office/drawing/2014/main" id="{29558250-D517-4EFD-9E54-3700BC36BE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81869">
                  <a:off x="2521" y="2558"/>
                  <a:ext cx="175" cy="166"/>
                </a:xfrm>
                <a:prstGeom prst="ellipse">
                  <a:avLst/>
                </a:prstGeom>
                <a:solidFill>
                  <a:srgbClr val="990033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2400">
                      <a:solidFill>
                        <a:schemeClr val="bg1"/>
                      </a:solidFill>
                    </a:rPr>
                    <a:t>+</a:t>
                  </a:r>
                </a:p>
              </p:txBody>
            </p:sp>
            <p:sp>
              <p:nvSpPr>
                <p:cNvPr id="14356" name="Line 8">
                  <a:extLst>
                    <a:ext uri="{FF2B5EF4-FFF2-40B4-BE49-F238E27FC236}">
                      <a16:creationId xmlns:a16="http://schemas.microsoft.com/office/drawing/2014/main" id="{8F171A77-BDCD-4D0C-A2B3-F3D5E5CD6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-1881869">
                  <a:off x="2655" y="2482"/>
                  <a:ext cx="473" cy="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347" name="Group 9">
              <a:extLst>
                <a:ext uri="{FF2B5EF4-FFF2-40B4-BE49-F238E27FC236}">
                  <a16:creationId xmlns:a16="http://schemas.microsoft.com/office/drawing/2014/main" id="{45C68740-ECE0-4034-946D-FEC7E412E5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" y="1828"/>
              <a:ext cx="964" cy="288"/>
              <a:chOff x="2394" y="1540"/>
              <a:chExt cx="964" cy="288"/>
            </a:xfrm>
          </p:grpSpPr>
          <p:sp>
            <p:nvSpPr>
              <p:cNvPr id="14348" name="Oval 10">
                <a:extLst>
                  <a:ext uri="{FF2B5EF4-FFF2-40B4-BE49-F238E27FC236}">
                    <a16:creationId xmlns:a16="http://schemas.microsoft.com/office/drawing/2014/main" id="{EFC9EC1C-2B71-41A0-B26F-455880A024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4" y="1606"/>
                <a:ext cx="175" cy="166"/>
              </a:xfrm>
              <a:prstGeom prst="ellipse">
                <a:avLst/>
              </a:prstGeom>
              <a:solidFill>
                <a:srgbClr val="9900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4349" name="Line 11">
                <a:extLst>
                  <a:ext uri="{FF2B5EF4-FFF2-40B4-BE49-F238E27FC236}">
                    <a16:creationId xmlns:a16="http://schemas.microsoft.com/office/drawing/2014/main" id="{78BA1AEA-E7B9-44AB-9F65-D702BC68A6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9" y="1700"/>
                <a:ext cx="48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4350" name="Text Box 12">
                <a:extLst>
                  <a:ext uri="{FF2B5EF4-FFF2-40B4-BE49-F238E27FC236}">
                    <a16:creationId xmlns:a16="http://schemas.microsoft.com/office/drawing/2014/main" id="{7BF61139-06B1-4FB3-8226-49E74CD4BD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6" y="1540"/>
                <a:ext cx="3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b="1"/>
                  <a:t>v</a:t>
                </a:r>
                <a:r>
                  <a:rPr lang="en-US" altLang="en-US" sz="2400" b="1" baseline="-25000"/>
                  <a:t>1</a:t>
                </a:r>
                <a:endParaRPr lang="en-US" altLang="en-US" sz="2400" b="1"/>
              </a:p>
            </p:txBody>
          </p:sp>
        </p:grpSp>
      </p:grpSp>
      <p:sp>
        <p:nvSpPr>
          <p:cNvPr id="86030" name="Oval 14">
            <a:extLst>
              <a:ext uri="{FF2B5EF4-FFF2-40B4-BE49-F238E27FC236}">
                <a16:creationId xmlns:a16="http://schemas.microsoft.com/office/drawing/2014/main" id="{7DED66B2-7C00-436B-A25E-4E02D77CF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2903538"/>
            <a:ext cx="1614488" cy="522287"/>
          </a:xfrm>
          <a:prstGeom prst="ellipse">
            <a:avLst/>
          </a:prstGeom>
          <a:noFill/>
          <a:ln w="317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031" name="Text Box 15">
                <a:extLst>
                  <a:ext uri="{FF2B5EF4-FFF2-40B4-BE49-F238E27FC236}">
                    <a16:creationId xmlns:a16="http://schemas.microsoft.com/office/drawing/2014/main" id="{3FE6351F-7F15-4557-B50D-C7BCBD1D7B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437" y="3540661"/>
                <a:ext cx="5371445" cy="1031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𝑞𝑣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err="1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𝑞𝑣𝐵</m:t>
                      </m:r>
                      <m:r>
                        <a:rPr lang="en-US" altLang="en-US" i="1" dirty="0" smtClean="0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en-US" i="1" dirty="0" err="1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altLang="en-US" i="1" dirty="0" err="1">
                          <a:solidFill>
                            <a:schemeClr val="hlin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altLang="en-US" dirty="0">
                  <a:solidFill>
                    <a:schemeClr val="hlink"/>
                  </a:solidFill>
                </a:endParaRPr>
              </a:p>
              <a:p>
                <a:pPr eaLnBrk="1" hangingPunct="1">
                  <a:spcAft>
                    <a:spcPts val="600"/>
                  </a:spcAft>
                </a:pPr>
                <a:r>
                  <a:rPr lang="en-US" altLang="en-US" sz="1800" dirty="0">
                    <a:solidFill>
                      <a:schemeClr val="hlink"/>
                    </a:solidFill>
                  </a:rPr>
                  <a:t>Since the angle between B and the particle’s velocity is 90</a:t>
                </a:r>
                <a:r>
                  <a:rPr lang="en-US" altLang="en-US" sz="1800" baseline="30000" dirty="0">
                    <a:solidFill>
                      <a:schemeClr val="hlink"/>
                    </a:solidFill>
                  </a:rPr>
                  <a:t>o</a:t>
                </a:r>
                <a:r>
                  <a:rPr lang="en-US" altLang="en-US" sz="1800" dirty="0">
                    <a:solidFill>
                      <a:schemeClr val="hlink"/>
                    </a:solidFill>
                  </a:rPr>
                  <a:t> in both cases,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sz="1800" i="1" baseline="-25000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en-US" sz="1800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800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en-US" sz="1800" i="1" baseline="-25000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altLang="en-US" sz="1800" dirty="0">
                    <a:solidFill>
                      <a:schemeClr val="hlin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86031" name="Text Box 15">
                <a:extLst>
                  <a:ext uri="{FF2B5EF4-FFF2-40B4-BE49-F238E27FC236}">
                    <a16:creationId xmlns:a16="http://schemas.microsoft.com/office/drawing/2014/main" id="{3FE6351F-7F15-4557-B50D-C7BCBD1D7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437" y="3540661"/>
                <a:ext cx="5371445" cy="1031051"/>
              </a:xfrm>
              <a:prstGeom prst="rect">
                <a:avLst/>
              </a:prstGeom>
              <a:blipFill>
                <a:blip r:embed="rId2"/>
                <a:stretch>
                  <a:fillRect l="-1022" r="-1362" b="-82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032" name="Text Box 16">
            <a:extLst>
              <a:ext uri="{FF2B5EF4-FFF2-40B4-BE49-F238E27FC236}">
                <a16:creationId xmlns:a16="http://schemas.microsoft.com/office/drawing/2014/main" id="{37B1E442-D3AF-4A72-BA2A-6BDA49132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4786313"/>
            <a:ext cx="81915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dirty="0"/>
              <a:t>How does the kinetic energy change once the particle is in the B field?</a:t>
            </a:r>
          </a:p>
          <a:p>
            <a:pPr eaLnBrk="1" hangingPunct="1"/>
            <a:endParaRPr lang="en-US" altLang="en-US" sz="1000" dirty="0"/>
          </a:p>
          <a:p>
            <a:pPr eaLnBrk="1" hangingPunct="1"/>
            <a:r>
              <a:rPr lang="en-US" altLang="en-US" dirty="0"/>
              <a:t>a. Increase     b. Decrease     c. Stays the Same</a:t>
            </a:r>
          </a:p>
        </p:txBody>
      </p:sp>
      <p:sp>
        <p:nvSpPr>
          <p:cNvPr id="86033" name="Rectangle 17">
            <a:extLst>
              <a:ext uri="{FF2B5EF4-FFF2-40B4-BE49-F238E27FC236}">
                <a16:creationId xmlns:a16="http://schemas.microsoft.com/office/drawing/2014/main" id="{ABA551FD-4C3D-4030-A3F3-6E9C912D0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5926138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hlink"/>
                </a:solidFill>
              </a:rPr>
              <a:t>Since the magnetic force is always perpendicular to the velocity, it cannot do any work and change its KE.</a:t>
            </a:r>
          </a:p>
        </p:txBody>
      </p:sp>
      <p:sp>
        <p:nvSpPr>
          <p:cNvPr id="86034" name="Oval 18">
            <a:extLst>
              <a:ext uri="{FF2B5EF4-FFF2-40B4-BE49-F238E27FC236}">
                <a16:creationId xmlns:a16="http://schemas.microsoft.com/office/drawing/2014/main" id="{34E41F70-35BB-4EFE-8C11-192371F1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0" y="5432425"/>
            <a:ext cx="2862263" cy="595313"/>
          </a:xfrm>
          <a:prstGeom prst="ellipse">
            <a:avLst/>
          </a:prstGeom>
          <a:noFill/>
          <a:ln w="317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9" grpId="0" autoUpdateAnimBg="0"/>
      <p:bldP spid="86030" grpId="0" animBg="1"/>
      <p:bldP spid="86031" grpId="0" autoUpdateAnimBg="0"/>
      <p:bldP spid="86032" grpId="0" autoUpdateAnimBg="0"/>
      <p:bldP spid="86033" grpId="0" autoUpdateAnimBg="0"/>
      <p:bldP spid="860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745D999-EA6B-45B1-BC81-3E839D7F2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Key Ideas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4785B5E-8A1C-4ED1-B8C2-61EEF538D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765300"/>
            <a:ext cx="8110537" cy="505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Lorentz Force: A charge moving perpendicular to a magnetic field will experience a force.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force is also perpendicular to the magnetic field.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magnetic field (B) is a vector quantity with the unit of Tesla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Use right hand rules to determine the relationship between the magnetic field, the velocity of a positively charged particle and the resulting force it 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6AA596F-B105-45C3-A85B-69035B2E2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What is the magnetic field?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851" name="Rectangle 3">
                <a:extLst>
                  <a:ext uri="{FF2B5EF4-FFF2-40B4-BE49-F238E27FC236}">
                    <a16:creationId xmlns:a16="http://schemas.microsoft.com/office/drawing/2014/main" id="{24D4E65B-57D6-438E-B0E9-AC1CD3DA11B0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539067"/>
              </a:xfrm>
            </p:spPr>
            <p:txBody>
              <a:bodyPr/>
              <a:lstStyle/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2000" dirty="0"/>
                  <a:t>The magnetic field is a force field just like electric and gravitational fields.</a:t>
                </a:r>
              </a:p>
              <a:p>
                <a:pPr lvl="1"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1800" dirty="0"/>
                  <a:t>Therefore, it is a </a:t>
                </a:r>
                <a:r>
                  <a:rPr lang="en-US" altLang="en-US" sz="1800" b="1" u="sng" dirty="0">
                    <a:solidFill>
                      <a:srgbClr val="0033CC"/>
                    </a:solidFill>
                  </a:rPr>
                  <a:t>vector quantity</a:t>
                </a:r>
                <a:r>
                  <a:rPr lang="en-US" altLang="en-US" sz="1800" dirty="0"/>
                  <a:t>.</a:t>
                </a:r>
              </a:p>
              <a:p>
                <a:pPr lvl="1"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1800" dirty="0"/>
                  <a:t>Hence, it has both magnitude and direction.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2000" dirty="0"/>
                  <a:t>The symbol for the magnetic field is </a:t>
                </a:r>
                <a:r>
                  <a:rPr lang="en-US" altLang="en-US" sz="2000" b="1" dirty="0">
                    <a:solidFill>
                      <a:srgbClr val="0070C0"/>
                    </a:solidFill>
                  </a:rPr>
                  <a:t>B</a:t>
                </a:r>
                <a:r>
                  <a:rPr lang="en-US" altLang="en-US" sz="2000" dirty="0"/>
                  <a:t>.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2000" dirty="0"/>
                  <a:t>The unit for magnetic field strength is the tesla (</a:t>
                </a:r>
                <a:r>
                  <a:rPr lang="en-US" altLang="en-US" sz="2000" dirty="0">
                    <a:solidFill>
                      <a:srgbClr val="0070C0"/>
                    </a:solidFill>
                  </a:rPr>
                  <a:t>T</a:t>
                </a:r>
                <a:r>
                  <a:rPr lang="en-US" altLang="en-US" sz="2000" dirty="0"/>
                  <a:t>)</a:t>
                </a:r>
                <a:r>
                  <a:rPr lang="en-US" altLang="en-US" sz="1800" dirty="0">
                    <a:solidFill>
                      <a:schemeClr val="tx2"/>
                    </a:solidFill>
                  </a:rPr>
                  <a:t>.</a:t>
                </a:r>
              </a:p>
              <a:p>
                <a:pPr lvl="1"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1800" dirty="0">
                    <a:solidFill>
                      <a:schemeClr val="tx2"/>
                    </a:solidFill>
                  </a:rPr>
                  <a:t>Earth’s magnetic field ranges from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2.5</m:t>
                    </m:r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6.5</m:t>
                    </m:r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en-US" sz="1800" dirty="0"/>
              </a:p>
              <a:p>
                <a:pPr lvl="1" eaLnBrk="1" hangingPunct="1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1800" dirty="0"/>
                  <a:t>The strength of the magnetic field in an MRI is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0.5</m:t>
                    </m:r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−3.0</m:t>
                    </m:r>
                    <m:r>
                      <a:rPr lang="en-US" alt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endParaRPr lang="en-US" altLang="en-US" sz="1800" dirty="0"/>
              </a:p>
            </p:txBody>
          </p:sp>
        </mc:Choice>
        <mc:Fallback xmlns="">
          <p:sp>
            <p:nvSpPr>
              <p:cNvPr id="78851" name="Rectangle 3">
                <a:extLst>
                  <a:ext uri="{FF2B5EF4-FFF2-40B4-BE49-F238E27FC236}">
                    <a16:creationId xmlns:a16="http://schemas.microsoft.com/office/drawing/2014/main" id="{24D4E65B-57D6-438E-B0E9-AC1CD3DA11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539067"/>
              </a:xfrm>
              <a:blipFill>
                <a:blip r:embed="rId2"/>
                <a:stretch>
                  <a:fillRect l="-226" t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866" name="Picture 2" descr="Magnetic Field Lines | Brilliant Math &amp; Science Wiki">
            <a:extLst>
              <a:ext uri="{FF2B5EF4-FFF2-40B4-BE49-F238E27FC236}">
                <a16:creationId xmlns:a16="http://schemas.microsoft.com/office/drawing/2014/main" id="{9721BDA8-1B54-4E17-933C-EFC3A8F3D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977" y="5246814"/>
            <a:ext cx="2060046" cy="143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1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5531936-2DCE-4E41-8C27-6B04C4820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Forces in Magnetism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803" name="Rectangle 3">
                <a:extLst>
                  <a:ext uri="{FF2B5EF4-FFF2-40B4-BE49-F238E27FC236}">
                    <a16:creationId xmlns:a16="http://schemas.microsoft.com/office/drawing/2014/main" id="{A5320E68-D273-4758-965A-D17A10CC7D1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44538" y="1905000"/>
                <a:ext cx="8399462" cy="49530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dirty="0"/>
                  <a:t>The existence of magnetic fields is known because of their affects on moving charges.</a:t>
                </a:r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1800" dirty="0"/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1800" dirty="0"/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1800" dirty="0"/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400" dirty="0"/>
                  <a:t>This force is called the </a:t>
                </a:r>
                <a:r>
                  <a:rPr lang="en-US" altLang="en-US" sz="2400" b="1" dirty="0">
                    <a:solidFill>
                      <a:srgbClr val="990033"/>
                    </a:solidFill>
                  </a:rPr>
                  <a:t>Lorentz Force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altLang="en-US" sz="2000" dirty="0">
                    <a:solidFill>
                      <a:schemeClr val="tx2"/>
                    </a:solidFill>
                  </a:rPr>
                  <a:t>Magnitude of the force is proportional to the component of the charge’s velocity that is perpendicular to the magnetic field (</a:t>
                </a:r>
                <a14:m>
                  <m:oMath xmlns:m="http://schemas.openxmlformats.org/officeDocument/2006/math">
                    <m:r>
                      <a:rPr lang="en-US" alt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en-US" sz="20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en-US" sz="20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2000" b="0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en-US" sz="20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altLang="en-US" sz="2000" dirty="0">
                    <a:solidFill>
                      <a:schemeClr val="tx2"/>
                    </a:solidFill>
                  </a:rPr>
                  <a:t>).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altLang="en-US" sz="2000" dirty="0">
                    <a:solidFill>
                      <a:schemeClr val="tx2"/>
                    </a:solidFill>
                  </a:rPr>
                  <a:t>Direction of the force is also perpendicular to the magnetic field(B).</a:t>
                </a:r>
              </a:p>
            </p:txBody>
          </p:sp>
        </mc:Choice>
        <mc:Fallback xmlns="">
          <p:sp>
            <p:nvSpPr>
              <p:cNvPr id="76803" name="Rectangle 3">
                <a:extLst>
                  <a:ext uri="{FF2B5EF4-FFF2-40B4-BE49-F238E27FC236}">
                    <a16:creationId xmlns:a16="http://schemas.microsoft.com/office/drawing/2014/main" id="{A5320E68-D273-4758-965A-D17A10CC7D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44538" y="1905000"/>
                <a:ext cx="8399462" cy="4953000"/>
              </a:xfrm>
              <a:blipFill>
                <a:blip r:embed="rId2"/>
                <a:stretch>
                  <a:fillRect l="-435" t="-1724" r="-1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28685D-B49A-4249-9EE0-5C4669A089E0}"/>
                  </a:ext>
                </a:extLst>
              </p:cNvPr>
              <p:cNvSpPr/>
              <p:nvPr/>
            </p:nvSpPr>
            <p:spPr>
              <a:xfrm>
                <a:off x="3388041" y="2856413"/>
                <a:ext cx="2477601" cy="461665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en-US" sz="2400" i="1" baseline="-25000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𝑣𝐵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𝜃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28685D-B49A-4249-9EE0-5C4669A089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041" y="2856413"/>
                <a:ext cx="2477601" cy="461665"/>
              </a:xfrm>
              <a:prstGeom prst="rect">
                <a:avLst/>
              </a:prstGeom>
              <a:blipFill>
                <a:blip r:embed="rId3"/>
                <a:stretch>
                  <a:fillRect b="-1948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 bldLvl="2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A74312F-E2D6-4B61-B2F2-71257EF72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Example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99505B3B-7ABB-4918-8E0D-FA55A83FDEB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33375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/>
                  <a:t>A positively charged particle traveling at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7.5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altLang="en-US" sz="2800" i="1" baseline="3000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en-US" sz="2800" b="0" i="1" baseline="30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800" dirty="0"/>
                  <a:t>enters a uniform magnetic field perpendicular to the lines of force. While in the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4.0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800" dirty="0"/>
                  <a:t>magnetic field, a net force of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9.6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800" dirty="0"/>
                  <a:t>acts on the particle. What is the magnitude of the charge on the particle?</a:t>
                </a:r>
              </a:p>
            </p:txBody>
          </p:sp>
        </mc:Choice>
        <mc:Fallback xmlns="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99505B3B-7ABB-4918-8E0D-FA55A83FDE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12813" y="1905000"/>
                <a:ext cx="8110537" cy="3333750"/>
              </a:xfrm>
              <a:blipFill>
                <a:blip r:embed="rId3"/>
                <a:stretch>
                  <a:fillRect l="-752" t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452" name="Object 4">
                <a:extLst>
                  <a:ext uri="{FF2B5EF4-FFF2-40B4-BE49-F238E27FC236}">
                    <a16:creationId xmlns:a16="http://schemas.microsoft.com/office/drawing/2014/main" id="{CED199D3-C0F8-434D-A55B-C9F4711B3B3B}"/>
                  </a:ext>
                </a:extLst>
              </p:cNvPr>
              <p:cNvSpPr txBox="1"/>
              <p:nvPr/>
            </p:nvSpPr>
            <p:spPr bwMode="auto">
              <a:xfrm>
                <a:off x="1548342" y="4999037"/>
                <a:ext cx="6489700" cy="104140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𝑣𝐵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9.6×1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(7.5×1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)(4.0×1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=3.2×1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452" name="Object 4">
                <a:extLst>
                  <a:ext uri="{FF2B5EF4-FFF2-40B4-BE49-F238E27FC236}">
                    <a16:creationId xmlns:a16="http://schemas.microsoft.com/office/drawing/2014/main" id="{CED199D3-C0F8-434D-A55B-C9F4711B3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8342" y="4999037"/>
                <a:ext cx="6489700" cy="1041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C121C9-F869-4DBA-995D-AFD650199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423684"/>
            <a:ext cx="8162925" cy="1200329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What does the equation tell us?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D1A0232-5513-4D56-B093-6FB873068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7834312" cy="4554538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33CC"/>
                </a:solidFill>
              </a:rPr>
              <a:t>Because the magnetic force is always perpendicular to the component of the charge’s velocity perpendicular to the magnetic field, it cannot change its speed.</a:t>
            </a: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33CC"/>
                </a:solidFill>
              </a:rPr>
              <a:t>Force is maximum when the charge is moving perpendicular to the magnetic field </a:t>
            </a:r>
            <a:r>
              <a:rPr lang="en-US" altLang="en-US" sz="2400" dirty="0">
                <a:solidFill>
                  <a:srgbClr val="990033"/>
                </a:solidFill>
              </a:rPr>
              <a:t>(</a:t>
            </a:r>
            <a:r>
              <a:rPr lang="en-US" altLang="en-US" sz="2400" dirty="0">
                <a:solidFill>
                  <a:srgbClr val="990033"/>
                </a:solidFill>
                <a:sym typeface="Symbol" panose="05050102010706020507" pitchFamily="18" charset="2"/>
              </a:rPr>
              <a:t> = 90)</a:t>
            </a:r>
            <a:r>
              <a:rPr lang="en-US" altLang="en-US" sz="2400" dirty="0">
                <a:solidFill>
                  <a:srgbClr val="0033CC"/>
                </a:solidFill>
                <a:sym typeface="Symbol" panose="05050102010706020507" pitchFamily="18" charset="2"/>
              </a:rPr>
              <a:t>.</a:t>
            </a:r>
            <a:endParaRPr lang="en-US" altLang="en-US" sz="2400" dirty="0">
              <a:solidFill>
                <a:srgbClr val="990033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33CC"/>
                </a:solidFill>
                <a:sym typeface="Symbol" panose="05050102010706020507" pitchFamily="18" charset="2"/>
              </a:rPr>
              <a:t>The force is zero if the charge’s velocity is in the same direction as the magnetic field </a:t>
            </a:r>
            <a:r>
              <a:rPr lang="en-US" altLang="en-US" sz="2400" dirty="0">
                <a:solidFill>
                  <a:srgbClr val="990033"/>
                </a:solidFill>
                <a:sym typeface="Symbol" panose="05050102010706020507" pitchFamily="18" charset="2"/>
              </a:rPr>
              <a:t>( = 0)</a:t>
            </a:r>
            <a:r>
              <a:rPr lang="en-US" altLang="en-US" sz="2400" dirty="0">
                <a:solidFill>
                  <a:srgbClr val="0033CC"/>
                </a:solidFill>
                <a:sym typeface="Symbol" panose="05050102010706020507" pitchFamily="18" charset="2"/>
              </a:rPr>
              <a:t>.</a:t>
            </a:r>
            <a:endParaRPr lang="en-US" altLang="en-US" sz="2400" dirty="0">
              <a:solidFill>
                <a:srgbClr val="990033"/>
              </a:solidFill>
              <a:sym typeface="Symbol" panose="05050102010706020507" pitchFamily="18" charset="2"/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400" dirty="0">
                <a:solidFill>
                  <a:srgbClr val="0033CC"/>
                </a:solidFill>
              </a:rPr>
              <a:t>Lastly, if the speed is constant, then the KE will be constant as well.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A96BFA-1EEA-4617-A22F-100D50DE85A1}"/>
                  </a:ext>
                </a:extLst>
              </p:cNvPr>
              <p:cNvSpPr/>
              <p:nvPr/>
            </p:nvSpPr>
            <p:spPr>
              <a:xfrm>
                <a:off x="3333199" y="1192713"/>
                <a:ext cx="2477601" cy="461665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en-US" sz="2400" i="1" baseline="-25000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𝑣𝐵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𝜃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8A96BFA-1EEA-4617-A22F-100D50DE85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199" y="1192713"/>
                <a:ext cx="2477601" cy="461665"/>
              </a:xfrm>
              <a:prstGeom prst="rect">
                <a:avLst/>
              </a:prstGeom>
              <a:blipFill>
                <a:blip r:embed="rId2"/>
                <a:stretch>
                  <a:fillRect b="-1948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 autoUpdateAnimBg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E1C7E22-8AD8-4EF4-BB6E-DDE607C67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Right Hand Rules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F5C2E8C2-8109-4B5F-897A-981FD7FAB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Right hand rule is used to determine the relationship between the magnetic field, the velocity of a </a:t>
            </a:r>
            <a:r>
              <a:rPr lang="en-US" altLang="en-US" sz="2400" b="1">
                <a:solidFill>
                  <a:srgbClr val="0033CC"/>
                </a:solidFill>
              </a:rPr>
              <a:t>positively</a:t>
            </a:r>
            <a:r>
              <a:rPr lang="en-US" altLang="en-US" sz="2400"/>
              <a:t> charged particle and the resulting force it experiences.</a:t>
            </a:r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61E1BD4E-B3A7-4A8C-851C-8F58629E0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3614738"/>
            <a:ext cx="3382963" cy="290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1A4E0A-D6B7-47ED-B3A0-FE51B0E01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Right Hand Rules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FE94145D-DEBE-4FA1-B278-23E6EE2AD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2262188"/>
            <a:ext cx="66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b="1" u="sng"/>
              <a:t>#1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5A9932A8-63A4-4F7B-BE42-EDE9A3ADE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2239963"/>
            <a:ext cx="66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b="1" u="sng"/>
              <a:t>#2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4186D1BC-54F7-42BA-BB29-E961C73CE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013" y="2262188"/>
            <a:ext cx="666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b="1" u="sng"/>
              <a:t>#3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2" name="Text Box 6">
                <a:extLst>
                  <a:ext uri="{FF2B5EF4-FFF2-40B4-BE49-F238E27FC236}">
                    <a16:creationId xmlns:a16="http://schemas.microsoft.com/office/drawing/2014/main" id="{BC568BF6-9F0B-4EAC-B7C2-B76BD3CFFF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100" y="6008688"/>
                <a:ext cx="2136739" cy="461665"/>
              </a:xfrm>
              <a:prstGeom prst="rect">
                <a:avLst/>
              </a:prstGeom>
              <a:solidFill>
                <a:srgbClr val="F5F9D3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en-US" sz="2400" i="1" baseline="-25000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altLang="en-US" sz="2400" i="1" dirty="0" err="1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altLang="en-US" sz="2400" i="1" dirty="0" smtClean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en-US" sz="2400" i="1" dirty="0">
                          <a:solidFill>
                            <a:srgbClr val="99003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altLang="en-US" sz="2400" dirty="0">
                  <a:solidFill>
                    <a:srgbClr val="990033"/>
                  </a:solidFill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9222" name="Text Box 6">
                <a:extLst>
                  <a:ext uri="{FF2B5EF4-FFF2-40B4-BE49-F238E27FC236}">
                    <a16:creationId xmlns:a16="http://schemas.microsoft.com/office/drawing/2014/main" id="{BC568BF6-9F0B-4EAC-B7C2-B76BD3CFF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6100" y="6008688"/>
                <a:ext cx="2136739" cy="461665"/>
              </a:xfrm>
              <a:prstGeom prst="rect">
                <a:avLst/>
              </a:prstGeom>
              <a:blipFill>
                <a:blip r:embed="rId2"/>
                <a:stretch>
                  <a:fillRect b="-19481"/>
                </a:stretch>
              </a:blipFill>
              <a:ln>
                <a:solidFill>
                  <a:srgbClr val="990033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0903" name="Picture 7">
            <a:extLst>
              <a:ext uri="{FF2B5EF4-FFF2-40B4-BE49-F238E27FC236}">
                <a16:creationId xmlns:a16="http://schemas.microsoft.com/office/drawing/2014/main" id="{9459B409-232E-4C76-A108-4E8452F3F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814638"/>
            <a:ext cx="319087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4" name="Picture 8">
            <a:extLst>
              <a:ext uri="{FF2B5EF4-FFF2-40B4-BE49-F238E27FC236}">
                <a16:creationId xmlns:a16="http://schemas.microsoft.com/office/drawing/2014/main" id="{D30D08E5-F112-4C51-BCCE-D6468E4A8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788" y="2825750"/>
            <a:ext cx="2789237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905" name="Picture 9">
            <a:extLst>
              <a:ext uri="{FF2B5EF4-FFF2-40B4-BE49-F238E27FC236}">
                <a16:creationId xmlns:a16="http://schemas.microsoft.com/office/drawing/2014/main" id="{C8559B38-32E4-4513-B31D-CA14CB2CA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75" y="2827338"/>
            <a:ext cx="2584450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80900" grpId="0"/>
      <p:bldP spid="80901" grpId="0"/>
      <p:bldP spid="92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ED31C501-20DD-48AD-AACB-5DD45915B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423684"/>
            <a:ext cx="81629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chemeClr val="tx2"/>
                </a:solidFill>
              </a:rPr>
              <a:t>Ex.: The Lorentz Force Equation &amp; RHR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2012173B-9D3F-4A24-A77C-948962B29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4646613"/>
            <a:ext cx="709453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914400" indent="-4572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371600" indent="-4572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828800" indent="-4572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286000" indent="-4572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dirty="0"/>
              <a:t>What is the direction of the force on the particle by the magnetic field?</a:t>
            </a:r>
          </a:p>
          <a:p>
            <a:pPr eaLnBrk="1" hangingPunct="1">
              <a:spcAft>
                <a:spcPts val="600"/>
              </a:spcAft>
              <a:buFontTx/>
              <a:buAutoNum type="alphaLcPeriod"/>
            </a:pPr>
            <a:r>
              <a:rPr lang="en-US" altLang="en-US" dirty="0"/>
              <a:t>Right         b. Left          c. Up          d. Down</a:t>
            </a:r>
          </a:p>
          <a:p>
            <a:pPr eaLnBrk="1" hangingPunct="1">
              <a:spcAft>
                <a:spcPts val="600"/>
              </a:spcAft>
              <a:buFontTx/>
              <a:buAutoNum type="alphaLcPeriod" startAt="5"/>
            </a:pPr>
            <a:r>
              <a:rPr lang="en-US" altLang="en-US" dirty="0"/>
              <a:t>Into the page                f. Out of the Page</a:t>
            </a:r>
          </a:p>
        </p:txBody>
      </p:sp>
      <p:grpSp>
        <p:nvGrpSpPr>
          <p:cNvPr id="81944" name="Group 24">
            <a:extLst>
              <a:ext uri="{FF2B5EF4-FFF2-40B4-BE49-F238E27FC236}">
                <a16:creationId xmlns:a16="http://schemas.microsoft.com/office/drawing/2014/main" id="{2B460AEC-753D-4153-A58B-E2A87EFC0FB0}"/>
              </a:ext>
            </a:extLst>
          </p:cNvPr>
          <p:cNvGrpSpPr>
            <a:grpSpLocks/>
          </p:cNvGrpSpPr>
          <p:nvPr/>
        </p:nvGrpSpPr>
        <p:grpSpPr bwMode="auto">
          <a:xfrm>
            <a:off x="2136775" y="2300288"/>
            <a:ext cx="5962650" cy="2286000"/>
            <a:chOff x="1328" y="1568"/>
            <a:chExt cx="3756" cy="1440"/>
          </a:xfrm>
        </p:grpSpPr>
        <p:sp>
          <p:nvSpPr>
            <p:cNvPr id="10248" name="Rectangle 2">
              <a:extLst>
                <a:ext uri="{FF2B5EF4-FFF2-40B4-BE49-F238E27FC236}">
                  <a16:creationId xmlns:a16="http://schemas.microsoft.com/office/drawing/2014/main" id="{1ECA71D3-74EC-4631-AD89-8FA442EDF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" y="1568"/>
              <a:ext cx="2704" cy="14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9" name="Line 5">
              <a:extLst>
                <a:ext uri="{FF2B5EF4-FFF2-40B4-BE49-F238E27FC236}">
                  <a16:creationId xmlns:a16="http://schemas.microsoft.com/office/drawing/2014/main" id="{077B4199-64E5-4DF0-9A86-77021E937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20" y="1752"/>
              <a:ext cx="0" cy="7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0" name="Text Box 11">
              <a:extLst>
                <a:ext uri="{FF2B5EF4-FFF2-40B4-BE49-F238E27FC236}">
                  <a16:creationId xmlns:a16="http://schemas.microsoft.com/office/drawing/2014/main" id="{4F14A55F-C7A8-40C3-80F1-4A67339BA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4" y="1649"/>
              <a:ext cx="2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n-US" b="1"/>
                <a:t>V</a:t>
              </a:r>
            </a:p>
          </p:txBody>
        </p:sp>
        <p:grpSp>
          <p:nvGrpSpPr>
            <p:cNvPr id="10251" name="Group 23">
              <a:extLst>
                <a:ext uri="{FF2B5EF4-FFF2-40B4-BE49-F238E27FC236}">
                  <a16:creationId xmlns:a16="http://schemas.microsoft.com/office/drawing/2014/main" id="{99316FFA-409F-43FA-8E08-224DB4BD9A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" y="1664"/>
              <a:ext cx="3656" cy="1248"/>
              <a:chOff x="1428" y="1664"/>
              <a:chExt cx="3656" cy="1248"/>
            </a:xfrm>
          </p:grpSpPr>
          <p:grpSp>
            <p:nvGrpSpPr>
              <p:cNvPr id="10253" name="Group 6">
                <a:extLst>
                  <a:ext uri="{FF2B5EF4-FFF2-40B4-BE49-F238E27FC236}">
                    <a16:creationId xmlns:a16="http://schemas.microsoft.com/office/drawing/2014/main" id="{78D1581B-DAC7-40E8-9B09-6F1A290FD6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72" y="1664"/>
                <a:ext cx="2488" cy="1248"/>
                <a:chOff x="1472" y="1928"/>
                <a:chExt cx="2488" cy="1248"/>
              </a:xfrm>
            </p:grpSpPr>
            <p:sp>
              <p:nvSpPr>
                <p:cNvPr id="10260" name="Line 7">
                  <a:extLst>
                    <a:ext uri="{FF2B5EF4-FFF2-40B4-BE49-F238E27FC236}">
                      <a16:creationId xmlns:a16="http://schemas.microsoft.com/office/drawing/2014/main" id="{64850A0D-EFBA-4AE1-970F-B3618CD893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1928"/>
                  <a:ext cx="24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261" name="Line 8">
                  <a:extLst>
                    <a:ext uri="{FF2B5EF4-FFF2-40B4-BE49-F238E27FC236}">
                      <a16:creationId xmlns:a16="http://schemas.microsoft.com/office/drawing/2014/main" id="{6A142031-D0F9-45FC-8238-8B42E48869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3176"/>
                  <a:ext cx="24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262" name="Line 9">
                  <a:extLst>
                    <a:ext uri="{FF2B5EF4-FFF2-40B4-BE49-F238E27FC236}">
                      <a16:creationId xmlns:a16="http://schemas.microsoft.com/office/drawing/2014/main" id="{DBB0C28F-D9B5-4044-B589-C676ABD11F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2760"/>
                  <a:ext cx="24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263" name="Line 10">
                  <a:extLst>
                    <a:ext uri="{FF2B5EF4-FFF2-40B4-BE49-F238E27FC236}">
                      <a16:creationId xmlns:a16="http://schemas.microsoft.com/office/drawing/2014/main" id="{AAA057C4-5DC6-44D1-B793-29584B4812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2" y="2352"/>
                  <a:ext cx="24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0254" name="Oval 12">
                <a:extLst>
                  <a:ext uri="{FF2B5EF4-FFF2-40B4-BE49-F238E27FC236}">
                    <a16:creationId xmlns:a16="http://schemas.microsoft.com/office/drawing/2014/main" id="{41CCC002-7CA4-41F8-B9F4-F6B63D2B2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7251">
                <a:off x="1428" y="2410"/>
                <a:ext cx="175" cy="166"/>
              </a:xfrm>
              <a:prstGeom prst="ellipse">
                <a:avLst/>
              </a:prstGeom>
              <a:solidFill>
                <a:srgbClr val="9900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0255" name="Line 13">
                <a:extLst>
                  <a:ext uri="{FF2B5EF4-FFF2-40B4-BE49-F238E27FC236}">
                    <a16:creationId xmlns:a16="http://schemas.microsoft.com/office/drawing/2014/main" id="{FAAAFE63-722C-4820-B106-2D21E7B372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1567445" flipV="1">
                <a:off x="1581" y="1777"/>
                <a:ext cx="1214" cy="6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56" name="Text Box 14">
                <a:extLst>
                  <a:ext uri="{FF2B5EF4-FFF2-40B4-BE49-F238E27FC236}">
                    <a16:creationId xmlns:a16="http://schemas.microsoft.com/office/drawing/2014/main" id="{A20F8EE6-2F54-43FC-BBCC-231FCD0EAF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8" y="2148"/>
                <a:ext cx="108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Uniform B</a:t>
                </a:r>
              </a:p>
            </p:txBody>
          </p:sp>
          <p:sp>
            <p:nvSpPr>
              <p:cNvPr id="10257" name="Arc 15">
                <a:extLst>
                  <a:ext uri="{FF2B5EF4-FFF2-40B4-BE49-F238E27FC236}">
                    <a16:creationId xmlns:a16="http://schemas.microsoft.com/office/drawing/2014/main" id="{D5E1DA2B-CBF5-4CBA-A710-23C2313A45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2264"/>
                <a:ext cx="96" cy="232"/>
              </a:xfrm>
              <a:custGeom>
                <a:avLst/>
                <a:gdLst>
                  <a:gd name="T0" fmla="*/ 0 w 21600"/>
                  <a:gd name="T1" fmla="*/ 0 h 21600"/>
                  <a:gd name="T2" fmla="*/ 96 w 21600"/>
                  <a:gd name="T3" fmla="*/ 232 h 21600"/>
                  <a:gd name="T4" fmla="*/ 0 w 21600"/>
                  <a:gd name="T5" fmla="*/ 23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Text Box 16">
                <a:extLst>
                  <a:ext uri="{FF2B5EF4-FFF2-40B4-BE49-F238E27FC236}">
                    <a16:creationId xmlns:a16="http://schemas.microsoft.com/office/drawing/2014/main" id="{CCCD1A9D-05D8-4751-A27F-0B66397890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6" y="2204"/>
                <a:ext cx="2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θ</a:t>
                </a:r>
              </a:p>
            </p:txBody>
          </p:sp>
          <p:sp>
            <p:nvSpPr>
              <p:cNvPr id="10259" name="Text Box 17">
                <a:extLst>
                  <a:ext uri="{FF2B5EF4-FFF2-40B4-BE49-F238E27FC236}">
                    <a16:creationId xmlns:a16="http://schemas.microsoft.com/office/drawing/2014/main" id="{2496A20E-67BE-4AA2-9470-3D5FC0849A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4" y="1669"/>
                <a:ext cx="56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v</a:t>
                </a:r>
                <a:r>
                  <a:rPr lang="en-US" altLang="en-US" sz="1800">
                    <a:sym typeface="Symbol" panose="05050102010706020507" pitchFamily="18" charset="2"/>
                  </a:rPr>
                  <a:t>sinθ</a:t>
                </a:r>
                <a:endParaRPr lang="en-US" altLang="en-US" sz="1800"/>
              </a:p>
            </p:txBody>
          </p:sp>
        </p:grpSp>
        <p:sp>
          <p:nvSpPr>
            <p:cNvPr id="10252" name="Text Box 18">
              <a:extLst>
                <a:ext uri="{FF2B5EF4-FFF2-40B4-BE49-F238E27FC236}">
                  <a16:creationId xmlns:a16="http://schemas.microsoft.com/office/drawing/2014/main" id="{2344F3D3-2BDA-40BD-8AB2-8D0A5CED7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2596"/>
              <a:ext cx="2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en-US" sz="1800"/>
                <a:t>q</a:t>
              </a:r>
            </a:p>
          </p:txBody>
        </p:sp>
      </p:grpSp>
      <p:sp>
        <p:nvSpPr>
          <p:cNvPr id="81939" name="Text Box 19">
            <a:extLst>
              <a:ext uri="{FF2B5EF4-FFF2-40B4-BE49-F238E27FC236}">
                <a16:creationId xmlns:a16="http://schemas.microsoft.com/office/drawing/2014/main" id="{BB7DBF88-420D-49B9-98B1-A4D6B199E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3" y="1795463"/>
            <a:ext cx="2279650" cy="457200"/>
          </a:xfrm>
          <a:prstGeom prst="rect">
            <a:avLst/>
          </a:prstGeom>
          <a:solidFill>
            <a:srgbClr val="F5F9D3"/>
          </a:solidFill>
          <a:ln>
            <a:solidFill>
              <a:srgbClr val="990033"/>
            </a:solidFill>
          </a:ln>
          <a:effectLst/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F</a:t>
            </a:r>
            <a:r>
              <a:rPr lang="en-US" altLang="en-US" sz="2400" baseline="-25000" dirty="0"/>
              <a:t>B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qvB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sinθ</a:t>
            </a:r>
            <a:endParaRPr lang="en-US" altLang="en-US" sz="2400" dirty="0"/>
          </a:p>
        </p:txBody>
      </p:sp>
      <p:sp>
        <p:nvSpPr>
          <p:cNvPr id="81940" name="Oval 20">
            <a:extLst>
              <a:ext uri="{FF2B5EF4-FFF2-40B4-BE49-F238E27FC236}">
                <a16:creationId xmlns:a16="http://schemas.microsoft.com/office/drawing/2014/main" id="{D48A97CA-A7C7-4ACE-8158-801CF3397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3" y="5678488"/>
            <a:ext cx="2424112" cy="460375"/>
          </a:xfrm>
          <a:prstGeom prst="ellipse">
            <a:avLst/>
          </a:prstGeom>
          <a:noFill/>
          <a:ln w="317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45" name="Text Box 25">
                <a:extLst>
                  <a:ext uri="{FF2B5EF4-FFF2-40B4-BE49-F238E27FC236}">
                    <a16:creationId xmlns:a16="http://schemas.microsoft.com/office/drawing/2014/main" id="{1F4BB009-17B5-4C45-876A-B9006901BC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1063" y="6113463"/>
                <a:ext cx="8013700" cy="70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b="1" dirty="0">
                    <a:solidFill>
                      <a:schemeClr val="folHlink"/>
                    </a:solidFill>
                  </a:rPr>
                  <a:t>Note: Only the component of velocity perpendicular to the magnetic field (</a:t>
                </a:r>
                <a14:m>
                  <m:oMath xmlns:m="http://schemas.openxmlformats.org/officeDocument/2006/math">
                    <m:r>
                      <a:rPr lang="en-US" altLang="en-US" b="1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en-US" b="1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en-US" b="1" i="1" dirty="0" err="1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sin</m:t>
                    </m:r>
                    <m:r>
                      <a:rPr lang="en-US" altLang="en-US" b="1" i="1" dirty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altLang="en-US" b="1" dirty="0">
                    <a:solidFill>
                      <a:schemeClr val="folHlink"/>
                    </a:solidFill>
                    <a:sym typeface="Symbol" panose="05050102010706020507" pitchFamily="18" charset="2"/>
                  </a:rPr>
                  <a:t>) will contribute to the force.</a:t>
                </a:r>
              </a:p>
            </p:txBody>
          </p:sp>
        </mc:Choice>
        <mc:Fallback xmlns="">
          <p:sp>
            <p:nvSpPr>
              <p:cNvPr id="81945" name="Text Box 25">
                <a:extLst>
                  <a:ext uri="{FF2B5EF4-FFF2-40B4-BE49-F238E27FC236}">
                    <a16:creationId xmlns:a16="http://schemas.microsoft.com/office/drawing/2014/main" id="{1F4BB009-17B5-4C45-876A-B9006901B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1063" y="6113463"/>
                <a:ext cx="8013700" cy="701675"/>
              </a:xfrm>
              <a:prstGeom prst="rect">
                <a:avLst/>
              </a:prstGeom>
              <a:blipFill>
                <a:blip r:embed="rId2"/>
                <a:stretch>
                  <a:fillRect l="-837" t="-5217" r="-989" b="-156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39" grpId="0" animBg="1" autoUpdateAnimBg="0"/>
      <p:bldP spid="81940" grpId="0" animBg="1"/>
      <p:bldP spid="819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F9E55C88-4C7C-49B8-BE1A-32D09F184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Right Hand Rule – What is the Force?</a:t>
            </a:r>
          </a:p>
        </p:txBody>
      </p:sp>
      <p:grpSp>
        <p:nvGrpSpPr>
          <p:cNvPr id="82955" name="Group 11">
            <a:extLst>
              <a:ext uri="{FF2B5EF4-FFF2-40B4-BE49-F238E27FC236}">
                <a16:creationId xmlns:a16="http://schemas.microsoft.com/office/drawing/2014/main" id="{815096EC-CCB2-49EB-A109-0647375B3EF4}"/>
              </a:ext>
            </a:extLst>
          </p:cNvPr>
          <p:cNvGrpSpPr>
            <a:grpSpLocks/>
          </p:cNvGrpSpPr>
          <p:nvPr/>
        </p:nvGrpSpPr>
        <p:grpSpPr bwMode="auto">
          <a:xfrm>
            <a:off x="2481263" y="1798638"/>
            <a:ext cx="3527425" cy="2647950"/>
            <a:chOff x="1563" y="1133"/>
            <a:chExt cx="2222" cy="1668"/>
          </a:xfrm>
        </p:grpSpPr>
        <p:sp>
          <p:nvSpPr>
            <p:cNvPr id="11270" name="Rectangle 2">
              <a:extLst>
                <a:ext uri="{FF2B5EF4-FFF2-40B4-BE49-F238E27FC236}">
                  <a16:creationId xmlns:a16="http://schemas.microsoft.com/office/drawing/2014/main" id="{BDEAAD81-C025-4B6A-AEF5-16BD7114A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180"/>
              <a:ext cx="2222" cy="16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1271" name="Group 4">
              <a:extLst>
                <a:ext uri="{FF2B5EF4-FFF2-40B4-BE49-F238E27FC236}">
                  <a16:creationId xmlns:a16="http://schemas.microsoft.com/office/drawing/2014/main" id="{6E0C668A-42A1-468D-B81E-BEC2221AA1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4" y="1133"/>
              <a:ext cx="2097" cy="1668"/>
              <a:chOff x="1615" y="1403"/>
              <a:chExt cx="2097" cy="1668"/>
            </a:xfrm>
          </p:grpSpPr>
          <p:sp>
            <p:nvSpPr>
              <p:cNvPr id="11272" name="Text Box 5">
                <a:extLst>
                  <a:ext uri="{FF2B5EF4-FFF2-40B4-BE49-F238E27FC236}">
                    <a16:creationId xmlns:a16="http://schemas.microsoft.com/office/drawing/2014/main" id="{C0E9FE31-17C3-4B38-A74B-0BAA98285C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5" y="1403"/>
                <a:ext cx="2017" cy="16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     x     x</a:t>
                </a:r>
              </a:p>
              <a:p>
                <a:pPr eaLnBrk="1" hangingPunct="1"/>
                <a:endParaRPr lang="en-US" altLang="en-US" sz="2400"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     x     x</a:t>
                </a:r>
              </a:p>
              <a:p>
                <a:pPr eaLnBrk="1" hangingPunct="1"/>
                <a:endParaRPr lang="en-US" altLang="en-US" sz="2400"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     x     x</a:t>
                </a:r>
              </a:p>
              <a:p>
                <a:pPr eaLnBrk="1" hangingPunct="1"/>
                <a:endParaRPr lang="en-US" altLang="en-US" sz="2400"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en-US" sz="2400">
                    <a:latin typeface="Arial" panose="020B0604020202020204" pitchFamily="34" charset="0"/>
                  </a:rPr>
                  <a:t>x     x     x     x     x     x</a:t>
                </a:r>
              </a:p>
            </p:txBody>
          </p:sp>
          <p:sp>
            <p:nvSpPr>
              <p:cNvPr id="11273" name="Oval 6">
                <a:extLst>
                  <a:ext uri="{FF2B5EF4-FFF2-40B4-BE49-F238E27FC236}">
                    <a16:creationId xmlns:a16="http://schemas.microsoft.com/office/drawing/2014/main" id="{27155E8F-AA15-4B01-AEF1-FD5918B2D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155"/>
                <a:ext cx="175" cy="166"/>
              </a:xfrm>
              <a:prstGeom prst="ellipse">
                <a:avLst/>
              </a:prstGeom>
              <a:solidFill>
                <a:srgbClr val="9900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11274" name="Line 7">
                <a:extLst>
                  <a:ext uri="{FF2B5EF4-FFF2-40B4-BE49-F238E27FC236}">
                    <a16:creationId xmlns:a16="http://schemas.microsoft.com/office/drawing/2014/main" id="{97F2E40F-616D-4A41-BB0B-5F3C5B3F3A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61" y="2249"/>
                <a:ext cx="78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75" name="Text Box 8">
                <a:extLst>
                  <a:ext uri="{FF2B5EF4-FFF2-40B4-BE49-F238E27FC236}">
                    <a16:creationId xmlns:a16="http://schemas.microsoft.com/office/drawing/2014/main" id="{85DA78D2-7232-4A0A-A900-D2FC1D13D6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1" y="2112"/>
                <a:ext cx="24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sz="2400" b="1"/>
                  <a:t>v</a:t>
                </a:r>
              </a:p>
            </p:txBody>
          </p:sp>
        </p:grpSp>
      </p:grpSp>
      <p:sp>
        <p:nvSpPr>
          <p:cNvPr id="82953" name="Text Box 9">
            <a:extLst>
              <a:ext uri="{FF2B5EF4-FFF2-40B4-BE49-F238E27FC236}">
                <a16:creationId xmlns:a16="http://schemas.microsoft.com/office/drawing/2014/main" id="{74070BA2-E504-4080-93E8-4E4B807CC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4406900"/>
            <a:ext cx="816133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400"/>
              <a:t>What is the direction of the magnetic force on the charge?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a) Down     b) Up     c) Right     d)Left</a:t>
            </a:r>
          </a:p>
        </p:txBody>
      </p:sp>
      <p:sp>
        <p:nvSpPr>
          <p:cNvPr id="82954" name="Oval 10">
            <a:extLst>
              <a:ext uri="{FF2B5EF4-FFF2-40B4-BE49-F238E27FC236}">
                <a16:creationId xmlns:a16="http://schemas.microsoft.com/office/drawing/2014/main" id="{2432DA73-971D-4A2F-8CA3-B6DE97D35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3425" y="5472113"/>
            <a:ext cx="1408113" cy="536575"/>
          </a:xfrm>
          <a:prstGeom prst="ellipse">
            <a:avLst/>
          </a:prstGeom>
          <a:noFill/>
          <a:ln w="317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C6CEDC-8D86-4AF1-8DC8-86E47C44A9C1}"/>
              </a:ext>
            </a:extLst>
          </p:cNvPr>
          <p:cNvSpPr txBox="1"/>
          <p:nvPr/>
        </p:nvSpPr>
        <p:spPr>
          <a:xfrm>
            <a:off x="6072714" y="2067064"/>
            <a:ext cx="2948517" cy="707886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Direction of magnetic field is into the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3" grpId="0"/>
      <p:bldP spid="82954" grpId="0" animBg="1"/>
      <p:bldP spid="2" grpId="0" animBg="1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10424</TotalTime>
  <Words>739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Verdana</vt:lpstr>
      <vt:lpstr>Wingdings</vt:lpstr>
      <vt:lpstr>Bold Stripes</vt:lpstr>
      <vt:lpstr>Magnetic Forces on charges moving through a magnetic field.</vt:lpstr>
      <vt:lpstr>What is the magnetic field?</vt:lpstr>
      <vt:lpstr>Forces in Magnetism</vt:lpstr>
      <vt:lpstr>Example #1</vt:lpstr>
      <vt:lpstr>What does the equation tell us? </vt:lpstr>
      <vt:lpstr>Right Hand Rules</vt:lpstr>
      <vt:lpstr>Right Hand Rules</vt:lpstr>
      <vt:lpstr>PowerPoint Presentation</vt:lpstr>
      <vt:lpstr>Right Hand Rule – What is the Force?</vt:lpstr>
      <vt:lpstr>Example 2: Lorentz Force</vt:lpstr>
      <vt:lpstr>Key Ideas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116</cp:revision>
  <dcterms:created xsi:type="dcterms:W3CDTF">2005-02-07T22:48:55Z</dcterms:created>
  <dcterms:modified xsi:type="dcterms:W3CDTF">2021-05-05T02:12:27Z</dcterms:modified>
</cp:coreProperties>
</file>